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58" r:id="rId7"/>
    <p:sldId id="262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Pyun/Univ_Proj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jhgme/2DGP_Mar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14E9-4BC0-679B-0A78-B2C5BDB75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김지호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44409-51F5-9961-BEB7-E41F3BB91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클라이언트 프로그래머</a:t>
            </a:r>
          </a:p>
        </p:txBody>
      </p:sp>
    </p:spTree>
    <p:extLst>
      <p:ext uri="{BB962C8B-B14F-4D97-AF65-F5344CB8AC3E}">
        <p14:creationId xmlns:p14="http://schemas.microsoft.com/office/powerpoint/2010/main" val="300998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졸업작품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- SURVIL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2236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</a:t>
            </a:r>
            <a:r>
              <a:rPr lang="ko-KR" altLang="en-US" sz="1600" dirty="0"/>
              <a:t>마을 경영 생존게임</a:t>
            </a:r>
            <a:endParaRPr lang="en-US" altLang="ko-KR" sz="1600" dirty="0"/>
          </a:p>
          <a:p>
            <a:pPr lvl="1"/>
            <a:r>
              <a:rPr lang="en-US" altLang="ko-KR" sz="1400" dirty="0"/>
              <a:t>5</a:t>
            </a:r>
            <a:r>
              <a:rPr lang="ko-KR" altLang="en-US" sz="1400" dirty="0"/>
              <a:t>명의 플레이어들이 마을을 경영하고 위험한 환경에서 마을을 </a:t>
            </a:r>
            <a:r>
              <a:rPr lang="ko-KR" altLang="en-US" sz="1400" dirty="0" err="1"/>
              <a:t>생존시키는</a:t>
            </a:r>
            <a:r>
              <a:rPr lang="ko-KR" altLang="en-US" sz="1400" dirty="0"/>
              <a:t> 게임</a:t>
            </a:r>
            <a:r>
              <a:rPr lang="en-US" altLang="ko-KR" sz="1400" dirty="0"/>
              <a:t>. 60</a:t>
            </a:r>
            <a:r>
              <a:rPr lang="ko-KR" altLang="en-US" sz="1400" dirty="0"/>
              <a:t>일간 마을을 운영하고 마을의 생존인원</a:t>
            </a:r>
            <a:r>
              <a:rPr lang="en-US" altLang="ko-KR" sz="1400" dirty="0"/>
              <a:t>, </a:t>
            </a:r>
            <a:r>
              <a:rPr lang="ko-KR" altLang="en-US" sz="1400" dirty="0"/>
              <a:t>적을 처치한 수</a:t>
            </a:r>
            <a:r>
              <a:rPr lang="en-US" altLang="ko-KR" sz="1400" dirty="0"/>
              <a:t> </a:t>
            </a:r>
            <a:r>
              <a:rPr lang="ko-KR" altLang="en-US" sz="1400" dirty="0"/>
              <a:t>등을 점수로 계산하여 몇 등을 하는지 확인할 수 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영상 링크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https://github.com/TPyun/Univ_Project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C++11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2022, Unreal5</a:t>
            </a:r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endParaRPr lang="en-US" altLang="ko-KR" sz="1600" dirty="0"/>
          </a:p>
          <a:p>
            <a:pPr lvl="1"/>
            <a:r>
              <a:rPr lang="ko-KR" altLang="en-US" sz="1400" dirty="0"/>
              <a:t>게임의 전체 </a:t>
            </a:r>
            <a:r>
              <a:rPr lang="en-US" altLang="ko-KR" sz="1400" dirty="0"/>
              <a:t>UI</a:t>
            </a:r>
            <a:r>
              <a:rPr lang="ko-KR" altLang="en-US" sz="1400" dirty="0"/>
              <a:t> 설계 및 구현</a:t>
            </a:r>
            <a:endParaRPr lang="en-US" altLang="ko-KR" sz="1400" dirty="0"/>
          </a:p>
          <a:p>
            <a:pPr lvl="1"/>
            <a:r>
              <a:rPr lang="en-US" altLang="ko-KR" sz="1400" dirty="0"/>
              <a:t>Blueprint</a:t>
            </a:r>
            <a:r>
              <a:rPr lang="ko-KR" altLang="en-US" sz="1400" dirty="0"/>
              <a:t>와 게임서버사이의 통신 </a:t>
            </a:r>
            <a:endParaRPr lang="en-US" altLang="ko-KR" sz="1400" dirty="0"/>
          </a:p>
          <a:p>
            <a:pPr lvl="1"/>
            <a:r>
              <a:rPr lang="en-US" altLang="ko-KR" sz="1400" dirty="0"/>
              <a:t>Rigging</a:t>
            </a:r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10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B6B66-D694-41E8-1986-6D57F43C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 err="1"/>
              <a:t>Widet</a:t>
            </a:r>
            <a:r>
              <a:rPr lang="en-US" altLang="ko-KR" sz="3600" dirty="0"/>
              <a:t> Blueprint</a:t>
            </a:r>
            <a:endParaRPr lang="en-US" altLang="ko-KR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01B1A222-A7BB-28D4-8C1C-6FB4EA76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6" b="2"/>
          <a:stretch/>
        </p:blipFill>
        <p:spPr>
          <a:xfrm>
            <a:off x="20" y="-39"/>
            <a:ext cx="4277393" cy="2927966"/>
          </a:xfrm>
          <a:prstGeom prst="rect">
            <a:avLst/>
          </a:prstGeom>
        </p:spPr>
      </p:pic>
      <p:pic>
        <p:nvPicPr>
          <p:cNvPr id="5" name="내용 개체 틀 4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E721CCB3-8BFE-FEE3-9314-C1CC1B59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17191" b="1"/>
          <a:stretch/>
        </p:blipFill>
        <p:spPr>
          <a:xfrm>
            <a:off x="5791200" y="1"/>
            <a:ext cx="5080000" cy="34773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7F38A8-D444-0FD0-6F45-3986239052AE}"/>
              </a:ext>
            </a:extLst>
          </p:cNvPr>
          <p:cNvSpPr txBox="1"/>
          <p:nvPr/>
        </p:nvSpPr>
        <p:spPr>
          <a:xfrm>
            <a:off x="2955636" y="4091025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모든 </a:t>
            </a:r>
            <a:r>
              <a:rPr lang="ko-KR" altLang="en-US" dirty="0" err="1">
                <a:solidFill>
                  <a:srgbClr val="0070C0"/>
                </a:solidFill>
              </a:rPr>
              <a:t>블루프린트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스샷을</a:t>
            </a:r>
            <a:r>
              <a:rPr lang="ko-KR" altLang="en-US" dirty="0">
                <a:solidFill>
                  <a:srgbClr val="0070C0"/>
                </a:solidFill>
              </a:rPr>
              <a:t> 넣고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한 개를 알아볼 수 있도록 확대해서 넣기</a:t>
            </a:r>
          </a:p>
        </p:txBody>
      </p:sp>
    </p:spTree>
    <p:extLst>
      <p:ext uri="{BB962C8B-B14F-4D97-AF65-F5344CB8AC3E}">
        <p14:creationId xmlns:p14="http://schemas.microsoft.com/office/powerpoint/2010/main" val="162179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8DF9E-A9C9-2104-66DE-FB1A3320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1" y="735105"/>
            <a:ext cx="5549859" cy="568975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ActorHasTag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"Building"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UE_LOG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"type : %d"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()));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!=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ResourceUI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BuildingUI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SprinklerUI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ct val="700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ArmyUI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BUILDINGSTART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ClickObjectType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workcitizen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BuildManager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buildingWorkCount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joblessCitizen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Network-&gt;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playerjobless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ResourceUI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ArmyUI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ko-KR" altLang="en-US" sz="900" dirty="0"/>
          </a:p>
          <a:p>
            <a:pPr marL="0" indent="0">
              <a:lnSpc>
                <a:spcPts val="1100"/>
              </a:lnSpc>
              <a:spcBef>
                <a:spcPts val="600"/>
              </a:spcBef>
              <a:buNone/>
            </a:pPr>
            <a:endParaRPr lang="ko-KR" altLang="en-US" sz="9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56B3DB6-8BB2-F579-E171-C251C9F7A513}"/>
              </a:ext>
            </a:extLst>
          </p:cNvPr>
          <p:cNvSpPr txBox="1">
            <a:spLocks/>
          </p:cNvSpPr>
          <p:nvPr/>
        </p:nvSpPr>
        <p:spPr>
          <a:xfrm>
            <a:off x="6096000" y="735105"/>
            <a:ext cx="5671127" cy="5689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== 8) 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SprinklerUI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UE_LOG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"sprinkler\n"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SelectedSprinkler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SelectedSprinklerID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SprinklerUI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play sound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== 1)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Sound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LoadObject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USoundBase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"/Game/Music/building/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house_Cue.house_Cue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::PlaySound2D(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Sound);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UE_LOG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PlaySoundHouse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935EFC-87EB-AEAC-7449-89F9E01B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1" y="33430"/>
            <a:ext cx="10179424" cy="701675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Unreal Controller</a:t>
            </a:r>
            <a:r>
              <a:rPr lang="ko-KR" altLang="en-US" sz="2800" dirty="0"/>
              <a:t>에서 건물 선택 처리 </a:t>
            </a:r>
            <a:r>
              <a:rPr lang="en-US" altLang="ko-KR" sz="2800" dirty="0"/>
              <a:t>C++</a:t>
            </a:r>
            <a:r>
              <a:rPr lang="ko-KR" altLang="en-US" sz="2800" dirty="0"/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317336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영상 링크</a:t>
            </a:r>
            <a:r>
              <a:rPr lang="en-US" altLang="ko-KR" sz="1700" dirty="0"/>
              <a:t>: </a:t>
            </a:r>
          </a:p>
          <a:p>
            <a:r>
              <a:rPr lang="ko-KR" altLang="en-US" sz="1700" dirty="0"/>
              <a:t>프로젝트 소스</a:t>
            </a:r>
            <a:r>
              <a:rPr lang="en-US" altLang="ko-KR" sz="1700" dirty="0"/>
              <a:t>: 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영상 링크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r>
              <a:rPr lang="en-US" altLang="ko-KR" sz="1600" dirty="0"/>
              <a:t>IOCP</a:t>
            </a:r>
            <a:r>
              <a:rPr lang="ko-KR" altLang="en-US" sz="1600" dirty="0"/>
              <a:t>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63500-CEE9-CCC3-F23A-7DD38D26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D9031-EE71-AB82-2570-375AB2D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내용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인의 플레이어가 게임에서 총알을 주워 적을 처치한다</a:t>
            </a:r>
            <a:r>
              <a:rPr lang="en-US" altLang="ko-KR" dirty="0"/>
              <a:t>. </a:t>
            </a:r>
            <a:r>
              <a:rPr lang="ko-KR" altLang="en-US" dirty="0"/>
              <a:t>마지막 최종 생존자가 승리한다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세부 설명 </a:t>
            </a:r>
            <a:r>
              <a:rPr lang="en-US" altLang="ko-KR" dirty="0"/>
              <a:t>: </a:t>
            </a:r>
            <a:r>
              <a:rPr lang="en-US" altLang="ko-KR" dirty="0" err="1"/>
              <a:t>ingame_thread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</a:t>
            </a:r>
            <a:r>
              <a:rPr lang="ko-KR" altLang="en-US" dirty="0"/>
              <a:t>맵 생성 알고리즘 구현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</a:t>
            </a:r>
            <a:r>
              <a:rPr lang="ko-KR" altLang="en-US" dirty="0"/>
              <a:t>총알과 플레이어의 충돌처리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86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프로그래밍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슈퍼마리오</a:t>
            </a:r>
            <a:r>
              <a:rPr lang="ko-KR" altLang="en-US" dirty="0"/>
              <a:t> 게임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게임장르</a:t>
            </a:r>
            <a:r>
              <a:rPr lang="en-US" altLang="ko-KR" dirty="0"/>
              <a:t>: 2D </a:t>
            </a:r>
            <a:r>
              <a:rPr lang="ko-KR" altLang="en-US" dirty="0"/>
              <a:t>플랫폼 게임</a:t>
            </a:r>
            <a:endParaRPr lang="en-US" altLang="ko-KR" dirty="0"/>
          </a:p>
          <a:p>
            <a:r>
              <a:rPr lang="ko-KR" altLang="en-US" dirty="0"/>
              <a:t>영상 링크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프로젝트 소스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https://github.com/kjhgme/2DGP_Mario</a:t>
            </a:r>
            <a:endParaRPr lang="en-US" altLang="ko-KR" dirty="0"/>
          </a:p>
          <a:p>
            <a:r>
              <a:rPr lang="ko-KR" altLang="en-US" dirty="0"/>
              <a:t>사용 언어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개발 환경</a:t>
            </a:r>
            <a:r>
              <a:rPr lang="en-US" altLang="ko-KR" dirty="0"/>
              <a:t>: PyCharm, Pico2D</a:t>
            </a:r>
          </a:p>
          <a:p>
            <a:r>
              <a:rPr lang="ko-KR" altLang="en-US" dirty="0"/>
              <a:t>제작인원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r>
              <a:rPr lang="ko-KR" altLang="en-US" dirty="0"/>
              <a:t>제작기간</a:t>
            </a:r>
            <a:r>
              <a:rPr lang="en-US" altLang="ko-KR" dirty="0"/>
              <a:t>: 2</a:t>
            </a:r>
            <a:r>
              <a:rPr lang="ko-KR" altLang="en-US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625</Words>
  <Application>Microsoft Office PowerPoint</Application>
  <PresentationFormat>와이드스크린</PresentationFormat>
  <Paragraphs>93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돋움체</vt:lpstr>
      <vt:lpstr>맑은 고딕</vt:lpstr>
      <vt:lpstr>Arial</vt:lpstr>
      <vt:lpstr>Office 테마</vt:lpstr>
      <vt:lpstr>김지호</vt:lpstr>
      <vt:lpstr>졸업작품  - SURVIL</vt:lpstr>
      <vt:lpstr>Widet Blueprint</vt:lpstr>
      <vt:lpstr>Unreal Controller에서 건물 선택 처리 C++ 구현</vt:lpstr>
      <vt:lpstr>게임서버 프로그래밍  - 심플 MMO</vt:lpstr>
      <vt:lpstr>네트워크 게임 프로그래밍  - 2D FPS</vt:lpstr>
      <vt:lpstr>PowerPoint 프레젠테이션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Jung Nai Hoon</cp:lastModifiedBy>
  <cp:revision>43</cp:revision>
  <dcterms:created xsi:type="dcterms:W3CDTF">2023-08-20T18:04:21Z</dcterms:created>
  <dcterms:modified xsi:type="dcterms:W3CDTF">2023-08-21T08:11:38Z</dcterms:modified>
</cp:coreProperties>
</file>